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9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688A02-C68F-248C-974E-3FD56B7620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2196DBD-B7CD-ACA8-EA58-FA2D9A37B2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7C362B1-D547-49C0-453B-572088190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DDED-1FBE-49D6-8AA9-9F50E021A077}" type="datetimeFigureOut">
              <a:rPr lang="es-MX" smtClean="0"/>
              <a:t>15/09/2026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CF18385-30B7-579D-4C62-8583EDB8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D4F0B9-FDBB-C933-5050-423D92AD3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DD3EF-666D-4A48-A5B9-11A8A1FA3C5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79729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C21663-EC8B-106C-32BD-505B10571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87E4E9F-87E6-BF9A-B2B6-42A250145E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3017B9E-88B3-37A8-0BBD-0E50F125F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DDED-1FBE-49D6-8AA9-9F50E021A077}" type="datetimeFigureOut">
              <a:rPr lang="es-MX" smtClean="0"/>
              <a:t>15/09/2026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72FECE-1726-605E-4787-3788B7DF1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E2443BB-D4E4-FB73-94F6-FD3AE64F9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DD3EF-666D-4A48-A5B9-11A8A1FA3C5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27656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1FF7DB-6536-EEEB-3EB2-8676C97FE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11DE289-7F8C-2E40-062B-EFC9196739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1AAA35-290A-BF2E-5A17-4AE505B96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DDED-1FBE-49D6-8AA9-9F50E021A077}" type="datetimeFigureOut">
              <a:rPr lang="es-MX" smtClean="0"/>
              <a:t>15/09/2026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F0196C-F015-11A3-AAE4-CF3ED5414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1A5277-EBB9-D9A1-A926-97F890010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DD3EF-666D-4A48-A5B9-11A8A1FA3C5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8872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4AC4FC-32A4-06DC-1931-8AB087033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7A123BC-730F-82D2-3C46-D241EBA97B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B9743C0-DD41-D1EE-2683-56DFAB5F25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B92BFD7-214C-EBA6-3AFD-94C75D990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DDED-1FBE-49D6-8AA9-9F50E021A077}" type="datetimeFigureOut">
              <a:rPr lang="es-MX" smtClean="0"/>
              <a:t>15/09/2026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C97B612-7B44-7073-C1F8-66B9069FE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5A08DF0-53A2-FCC6-AD07-E177A7C79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DD3EF-666D-4A48-A5B9-11A8A1FA3C5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8664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EF30A4-85D2-7703-F809-D7FB437D7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EAE2D49-C454-AB0C-1835-F5CB9A43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0B61FE4-2117-51DB-8778-8DE9DF462C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79B64A4-76B8-4CFC-D275-5BE47308BF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3801A34-80CD-3EE0-256C-203D0B0066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F6F260A-6F51-6B19-E190-933B1C20B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DDED-1FBE-49D6-8AA9-9F50E021A077}" type="datetimeFigureOut">
              <a:rPr lang="es-MX" smtClean="0"/>
              <a:t>15/09/2026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D4D9A55-C713-4BAF-4CD7-F4CC4467C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D4D4F6F-37A0-80F0-4C25-359C6CEC9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DD3EF-666D-4A48-A5B9-11A8A1FA3C5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08268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721DE4-B394-E568-C221-CBCF5E9B5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FEC37EB-BBB6-D248-46BA-0ECA70ED7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DDED-1FBE-49D6-8AA9-9F50E021A077}" type="datetimeFigureOut">
              <a:rPr lang="es-MX" smtClean="0"/>
              <a:t>15/09/2026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1DCB093-0219-0D08-236D-951FD530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3E46F3D-F7B4-143D-35C9-525122333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DD3EF-666D-4A48-A5B9-11A8A1FA3C5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16097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B6A8F4E-7788-1746-DE67-CA5AB9726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DDED-1FBE-49D6-8AA9-9F50E021A077}" type="datetimeFigureOut">
              <a:rPr lang="es-MX" smtClean="0"/>
              <a:t>15/09/2026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53ACEDD-9917-716C-47EA-047DAFDA0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A31790B-EFD5-D309-B696-1492F6FCC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DD3EF-666D-4A48-A5B9-11A8A1FA3C5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46569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ACBA72-C8AD-B574-BD20-8D6D56627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D910F6F-B114-4EBE-90BD-4A33FE030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DFD061B-7A0E-7693-E90B-133001666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B5114D4-3D95-DA2D-43B1-F8BA7AA4D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DDED-1FBE-49D6-8AA9-9F50E021A077}" type="datetimeFigureOut">
              <a:rPr lang="es-MX" smtClean="0"/>
              <a:t>15/09/2026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CE4E22B-692C-5DF3-751F-323E1BBED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31E3672-ED11-9CCF-B6AC-AB01CA05B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DD3EF-666D-4A48-A5B9-11A8A1FA3C5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1259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2FA38B-740A-BF33-BD7D-8A3DA9D4F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61BD86A-D2EE-9798-37EC-8074365A48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D3DEFBB-836E-A2C4-6469-FFED85F08C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50AFEDC-C538-B4E0-50A8-AC31F45A1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DDED-1FBE-49D6-8AA9-9F50E021A077}" type="datetimeFigureOut">
              <a:rPr lang="es-MX" smtClean="0"/>
              <a:t>15/09/2026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578B556-EB4E-66B7-FC8D-03FFD2174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6EF4045-88F9-AD07-C05C-114A6682C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DD3EF-666D-4A48-A5B9-11A8A1FA3C5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5537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69C753-1651-F3F7-4A73-BBA6DC65C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15620CD-7DEE-DE98-D2A9-ACB24E2CF0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FC8776E-F815-8726-52DE-311F649EF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DDED-1FBE-49D6-8AA9-9F50E021A077}" type="datetimeFigureOut">
              <a:rPr lang="es-MX" smtClean="0"/>
              <a:t>15/09/2026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2E50DA1-592C-E266-562A-5526337B0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98C9E5D-73BA-9C2E-AD48-1758B11C6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DD3EF-666D-4A48-A5B9-11A8A1FA3C5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87539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EEFDC97-6C84-A098-A53D-4B3AF1B0EF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0164CC0-9C67-9C34-6E68-4202644D25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B29BD9C-F72D-3E55-C2F6-5C00FA55D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DDED-1FBE-49D6-8AA9-9F50E021A077}" type="datetimeFigureOut">
              <a:rPr lang="es-MX" smtClean="0"/>
              <a:t>15/09/2026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14BDD7D-0DF3-A01B-90D5-AB18351F4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86BBA0A-C0CB-2DDE-071C-B4EC136D9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DD3EF-666D-4A48-A5B9-11A8A1FA3C5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2889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A83705D-FCDC-BF5B-31B8-DF5C2F6F6CE7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9"/>
            <a:ext cx="6858001" cy="12192002"/>
          </a:xfrm>
          <a:prstGeom prst="rect">
            <a:avLst/>
          </a:prstGeom>
          <a:noFill/>
          <a:ln>
            <a:noFill/>
          </a:ln>
          <a:effectLst>
            <a:reflection endPos="0" dist="50800" dir="5400000" sy="-100000" algn="bl" rotWithShape="0"/>
          </a:effectLst>
        </p:spPr>
      </p:pic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B10DFC8-3569-E9E0-A673-96CA79B30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2F2A030-49B4-D80E-FEAE-DE210AE67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3730432-CAB9-6F31-0A68-C85E99CA6C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F1DDED-1FBE-49D6-8AA9-9F50E021A077}" type="datetimeFigureOut">
              <a:rPr lang="es-MX" smtClean="0"/>
              <a:t>15/09/2026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912F4C8-F2AC-2C58-C5AE-6408191E43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9DE2773-443D-F2E8-8AE3-4CEB0ADC86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3DD3EF-666D-4A48-A5B9-11A8A1FA3C5D}" type="slidenum">
              <a:rPr lang="es-MX" smtClean="0"/>
              <a:t>‹Nº›</a:t>
            </a:fld>
            <a:endParaRPr lang="es-MX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57ABBAA-4649-C32A-5C47-82D54F83AE2C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" y="4477289"/>
            <a:ext cx="2185416" cy="23807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D11CA63D-1DC1-545F-D099-F82FC66E46F7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73787"/>
            <a:ext cx="821583" cy="320822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A8120653-0C1B-B548-6C7F-9692CBE22D93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7" y="0"/>
            <a:ext cx="12192000" cy="357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782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nton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D29E2A-900D-56C7-DF28-F5866F9D2A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2A0CCE6-F45F-AE0B-3762-20CF7D898A7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979273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lantilla6toEncuentro2026.potx" id="{817151D5-5B20-4558-A908-5E43F9E3ADE2}" vid="{0D41ED84-6ECA-4258-9709-715CC602D7F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0</Words>
  <Application>Microsoft Office PowerPoint</Application>
  <PresentationFormat>Panorámica</PresentationFormat>
  <Paragraphs>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Anton</vt:lpstr>
      <vt:lpstr>Aptos</vt:lpstr>
      <vt:lpstr>Arial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</dc:creator>
  <cp:lastModifiedBy>Rev</cp:lastModifiedBy>
  <cp:revision>1</cp:revision>
  <dcterms:created xsi:type="dcterms:W3CDTF">2026-09-15T18:47:11Z</dcterms:created>
  <dcterms:modified xsi:type="dcterms:W3CDTF">2026-09-15T19:05:53Z</dcterms:modified>
</cp:coreProperties>
</file>